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7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B7F1B-89D3-4810-8E6C-FCCA3502F19C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CC69-7E19-4E1D-B920-66AC15E3C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81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B7F1B-89D3-4810-8E6C-FCCA3502F19C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CC69-7E19-4E1D-B920-66AC15E3C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335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B7F1B-89D3-4810-8E6C-FCCA3502F19C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CC69-7E19-4E1D-B920-66AC15E3C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589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B7F1B-89D3-4810-8E6C-FCCA3502F19C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CC69-7E19-4E1D-B920-66AC15E3C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510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B7F1B-89D3-4810-8E6C-FCCA3502F19C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CC69-7E19-4E1D-B920-66AC15E3C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498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B7F1B-89D3-4810-8E6C-FCCA3502F19C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CC69-7E19-4E1D-B920-66AC15E3C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9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B7F1B-89D3-4810-8E6C-FCCA3502F19C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CC69-7E19-4E1D-B920-66AC15E3C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863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B7F1B-89D3-4810-8E6C-FCCA3502F19C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CC69-7E19-4E1D-B920-66AC15E3C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744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B7F1B-89D3-4810-8E6C-FCCA3502F19C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CC69-7E19-4E1D-B920-66AC15E3C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34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B7F1B-89D3-4810-8E6C-FCCA3502F19C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CC69-7E19-4E1D-B920-66AC15E3C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151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B7F1B-89D3-4810-8E6C-FCCA3502F19C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CC69-7E19-4E1D-B920-66AC15E3C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403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B7F1B-89D3-4810-8E6C-FCCA3502F19C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6CC69-7E19-4E1D-B920-66AC15E3C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112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opindia.com/2019/10/india-occupying-gilgit-baltistan-can-be-the-worst-nightmare-for-chinese-ambitions-and-pakistani-dreams/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blog.nextias.com/importance-of-gilgit-baltistan" TargetMode="Externa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hyperlink" Target="http://southasiajournal.net/gilgit-baltistan-journey-from-geostrategic-to-geo-economic-center/" TargetMode="External"/><Relationship Id="rId5" Type="http://schemas.openxmlformats.org/officeDocument/2006/relationships/hyperlink" Target="https://tribune.com.pk/article/97215/why-gilgit-baltistan-is-about-to-become-a-geostrategic-jewel-once-again-part-2" TargetMode="External"/><Relationship Id="rId10" Type="http://schemas.openxmlformats.org/officeDocument/2006/relationships/image" Target="../media/image1.png"/><Relationship Id="rId4" Type="http://schemas.openxmlformats.org/officeDocument/2006/relationships/hyperlink" Target="https://tribune.com.pk/article/97214/why-gilgit-baltistan-is-about-to-become-a-geostrategic-jewel-once-again-part-1" TargetMode="External"/><Relationship Id="rId9" Type="http://schemas.openxmlformats.org/officeDocument/2006/relationships/hyperlink" Target="https://www.business-standard.com/article/news-ani/the-importance-of-gilgit-baltistan-116082000318_1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5762" y="1314450"/>
            <a:ext cx="11630025" cy="2838450"/>
          </a:xfrm>
        </p:spPr>
        <p:txBody>
          <a:bodyPr>
            <a:normAutofit fontScale="90000"/>
          </a:bodyPr>
          <a:lstStyle/>
          <a:p>
            <a:r>
              <a:rPr lang="en-US" sz="5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Writing an Expository Introductory Paragraph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“Importance of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Gilgit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-Baltistan for Pakistan”</a:t>
            </a:r>
            <a:b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8775" y="4730751"/>
            <a:ext cx="9144000" cy="1655762"/>
          </a:xfrm>
        </p:spPr>
        <p:txBody>
          <a:bodyPr/>
          <a:lstStyle/>
          <a:p>
            <a:r>
              <a:rPr lang="en-US" dirty="0" smtClean="0"/>
              <a:t>Class-1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06187" y="12699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107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2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1463" y="171450"/>
            <a:ext cx="11644312" cy="638651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6000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Read the following articles to develop your understanding with the issue for writing an Expository Essay</a:t>
            </a:r>
          </a:p>
          <a:p>
            <a:pPr>
              <a:lnSpc>
                <a:spcPct val="16000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Take necessary notes while reading the articles for future reference (i.e. essay writing)</a:t>
            </a:r>
          </a:p>
          <a:p>
            <a:pPr marL="457200" lvl="1" indent="0">
              <a:buNone/>
            </a:pPr>
            <a:r>
              <a:rPr lang="en-US" sz="2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Category-1</a:t>
            </a:r>
            <a:endParaRPr lang="en-US" sz="2200" b="1" dirty="0" smtClean="0">
              <a:latin typeface="Times New Roman" panose="02020603050405020304" pitchFamily="18" charset="0"/>
              <a:cs typeface="Times New Roman" panose="02020603050405020304" pitchFamily="18" charset="0"/>
              <a:hlinkClick r:id="rId4"/>
            </a:endParaRPr>
          </a:p>
          <a:p>
            <a:pPr lvl="1"/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https://historypak.com/gilgit-baltistan/</a:t>
            </a:r>
          </a:p>
          <a:p>
            <a:pPr lvl="1"/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https://www.dawn.com/news/1587950</a:t>
            </a:r>
          </a:p>
          <a:p>
            <a:pPr lvl="1"/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https://nation.com.pk/14-Nov-2018/the-importance-of-gilgit-baltistan</a:t>
            </a:r>
          </a:p>
          <a:p>
            <a:pPr marL="457200" lvl="1" indent="0">
              <a:buNone/>
            </a:pPr>
            <a:r>
              <a:rPr lang="en-US" sz="2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Category-2</a:t>
            </a:r>
            <a:endParaRPr lang="en-US" sz="2200" b="1" dirty="0" smtClean="0">
              <a:latin typeface="Times New Roman" panose="02020603050405020304" pitchFamily="18" charset="0"/>
              <a:cs typeface="Times New Roman" panose="02020603050405020304" pitchFamily="18" charset="0"/>
              <a:hlinkClick r:id="rId4"/>
            </a:endParaRPr>
          </a:p>
          <a:p>
            <a:pPr lvl="1"/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https://tribune.com.pk/article/97214/why-gilgit-baltistan-is-about-to-become-a-geostrategic-jewel-once-again-part-1</a:t>
            </a: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https://tribune.com.pk/article/97215/why-gilgit-baltistan-is-about-to-become-a-geostrategic-jewel-once-again-part-2</a:t>
            </a: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http://southasiajournal.net/gilgit-baltistan-journey-from-geostrategic-to-geo-economic-center/</a:t>
            </a: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US" sz="2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Category-3</a:t>
            </a:r>
            <a:endParaRPr lang="en-US" sz="2200" b="1" dirty="0" smtClean="0">
              <a:latin typeface="Times New Roman" panose="02020603050405020304" pitchFamily="18" charset="0"/>
              <a:cs typeface="Times New Roman" panose="02020603050405020304" pitchFamily="18" charset="0"/>
              <a:hlinkClick r:id="rId7"/>
            </a:endParaRPr>
          </a:p>
          <a:p>
            <a:pPr lvl="1"/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https://blog.nextias.com/importance-of-gilgit-baltistan</a:t>
            </a: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  <a:hlinkClick r:id="rId8"/>
            </a:endParaRPr>
          </a:p>
          <a:p>
            <a:pPr lvl="1"/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8"/>
              </a:rPr>
              <a:t>https://www.opindia.com/2019/10/india-occupying-gilgit-baltistan-can-be-the-worst-nightmare-for-chinese-ambitions-and-pakistani-dreams/</a:t>
            </a: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9"/>
              </a:rPr>
              <a:t>https://www.business-standard.com/article/news-ani/the-importance-of-gilgit-baltistan-116082000318_1.html</a:t>
            </a: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Reading Time: 35-40 minutes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977563" y="85248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467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6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8613" y="314325"/>
            <a:ext cx="11501437" cy="6315075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After reading the articles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Write a specific thesis statement containing three points on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“Importance of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Gilgit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-Baltistan for Pakistan”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Your each thesis point will be from category of the previous articles (10-15 minutes)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After writing your thesis statement get it approved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With approved thesis statement write three introductory paragraphs with three different reader’s hook (30 minutes)</a:t>
            </a:r>
          </a:p>
          <a:p>
            <a:pPr lvl="1"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Question</a:t>
            </a:r>
          </a:p>
          <a:p>
            <a:pPr lvl="1"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Interesting Fact</a:t>
            </a:r>
          </a:p>
          <a:p>
            <a:pPr lvl="1"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Anecdote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0450" y="1809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155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2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8613" y="314325"/>
            <a:ext cx="11501437" cy="63150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Your introductory paragraph will have</a:t>
            </a:r>
          </a:p>
          <a:p>
            <a:pPr lvl="1"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Reader’s Hook in Yellow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olour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Lead in sentence(s) in Black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olour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Thesis Statement in Red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Colour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Transitional Hook in Orange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Colour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06188" y="2381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906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90662" y="571500"/>
            <a:ext cx="9653587" cy="3830637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Writing an Expository Essay</a:t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Importance of </a:t>
            </a:r>
            <a:r>
              <a:rPr lang="en-US" sz="32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Gilgit</a:t>
            </a:r>
            <a:r>
              <a:rPr lang="en-US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-Baltistan for Pakistan”</a:t>
            </a:r>
            <a:br>
              <a:rPr lang="en-US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9725" y="4402138"/>
            <a:ext cx="9144000" cy="1655762"/>
          </a:xfrm>
        </p:spPr>
        <p:txBody>
          <a:bodyPr/>
          <a:lstStyle/>
          <a:p>
            <a:r>
              <a:rPr lang="en-US" dirty="0" smtClean="0"/>
              <a:t>Class-2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8240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015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1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0050" y="200025"/>
            <a:ext cx="11501438" cy="6443663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is expected that you have completed your introductory paragraphs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 any one of the introductory paragraph and complete your essay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Your essay will have </a:t>
            </a:r>
          </a:p>
          <a:p>
            <a:pPr lvl="1"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Topic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Sentences of Body paragraphs in Red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Colour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Major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Supporting Details in Blue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Colour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Minor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Supporting Details in Green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Colour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Transition Words in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Orange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Colour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Transitional Hook in Orange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Colour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Make sure you paraphrase any information that you take from the articles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Provide in-text citation for any information taken from the articles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 the end of your essay give the heading “References” and paste the link that has been used for writing the essay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91862" y="2000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359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9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274</Words>
  <Application>Microsoft Office PowerPoint</Application>
  <PresentationFormat>Widescreen</PresentationFormat>
  <Paragraphs>44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Writing an Expository Introductory Paragraph  “Importance of Gilgit-Baltistan for Pakistan” </vt:lpstr>
      <vt:lpstr>PowerPoint Presentation</vt:lpstr>
      <vt:lpstr>PowerPoint Presentation</vt:lpstr>
      <vt:lpstr>PowerPoint Presentation</vt:lpstr>
      <vt:lpstr>Writing an Expository Essay  “Importance of Gilgit-Baltistan for Pakistan” 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Writing an Expository Essay</dc:title>
  <dc:creator>Husnain Raza</dc:creator>
  <cp:lastModifiedBy>Husnain Raza</cp:lastModifiedBy>
  <cp:revision>14</cp:revision>
  <dcterms:created xsi:type="dcterms:W3CDTF">2020-11-30T14:20:31Z</dcterms:created>
  <dcterms:modified xsi:type="dcterms:W3CDTF">2020-11-30T19:32:19Z</dcterms:modified>
</cp:coreProperties>
</file>

<file path=docProps/thumbnail.jpeg>
</file>